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7" autoAdjust="0"/>
    <p:restoredTop sz="94660"/>
  </p:normalViewPr>
  <p:slideViewPr>
    <p:cSldViewPr snapToGrid="0" showGuides="1">
      <p:cViewPr>
        <p:scale>
          <a:sx n="62" d="100"/>
          <a:sy n="62" d="100"/>
        </p:scale>
        <p:origin x="1668" y="-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6800" cy="46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8c257645e5654678" providerId="LiveId" clId="{B8176155-8487-4C77-9DAD-750C6B9F0DE8}"/>
    <pc:docChg chg="undo custSel modSld">
      <pc:chgData name="" userId="8c257645e5654678" providerId="LiveId" clId="{B8176155-8487-4C77-9DAD-750C6B9F0DE8}" dt="2023-09-30T09:09:11.624" v="583" actId="1076"/>
      <pc:docMkLst>
        <pc:docMk/>
      </pc:docMkLst>
      <pc:sldChg chg="addSp delSp modSp">
        <pc:chgData name="" userId="8c257645e5654678" providerId="LiveId" clId="{B8176155-8487-4C77-9DAD-750C6B9F0DE8}" dt="2023-09-30T09:09:11.624" v="583" actId="1076"/>
        <pc:sldMkLst>
          <pc:docMk/>
          <pc:sldMk cId="467802662" sldId="256"/>
        </pc:sldMkLst>
        <pc:spChg chg="mod">
          <ac:chgData name="" userId="8c257645e5654678" providerId="LiveId" clId="{B8176155-8487-4C77-9DAD-750C6B9F0DE8}" dt="2023-09-30T09:08:35.005" v="578" actId="1076"/>
          <ac:spMkLst>
            <pc:docMk/>
            <pc:sldMk cId="467802662" sldId="256"/>
            <ac:spMk id="2" creationId="{C18CDB4C-D46C-428A-B10E-2BE9B028D44B}"/>
          </ac:spMkLst>
        </pc:spChg>
        <pc:spChg chg="mod">
          <ac:chgData name="" userId="8c257645e5654678" providerId="LiveId" clId="{B8176155-8487-4C77-9DAD-750C6B9F0DE8}" dt="2023-09-30T09:08:46.636" v="580" actId="1076"/>
          <ac:spMkLst>
            <pc:docMk/>
            <pc:sldMk cId="467802662" sldId="256"/>
            <ac:spMk id="4" creationId="{8179E9EB-79E5-4D82-9D2B-5D1BE7A600D1}"/>
          </ac:spMkLst>
        </pc:spChg>
        <pc:spChg chg="mod">
          <ac:chgData name="" userId="8c257645e5654678" providerId="LiveId" clId="{B8176155-8487-4C77-9DAD-750C6B9F0DE8}" dt="2023-09-30T09:07:14.077" v="569" actId="1076"/>
          <ac:spMkLst>
            <pc:docMk/>
            <pc:sldMk cId="467802662" sldId="256"/>
            <ac:spMk id="7" creationId="{3DC7A6CE-28BA-4F95-AE41-DF50721C3C37}"/>
          </ac:spMkLst>
        </pc:spChg>
        <pc:spChg chg="mod">
          <ac:chgData name="" userId="8c257645e5654678" providerId="LiveId" clId="{B8176155-8487-4C77-9DAD-750C6B9F0DE8}" dt="2023-09-30T09:08:28.722" v="577" actId="1076"/>
          <ac:spMkLst>
            <pc:docMk/>
            <pc:sldMk cId="467802662" sldId="256"/>
            <ac:spMk id="8" creationId="{642C20B5-6858-4C52-BBCC-AEC621FA2E11}"/>
          </ac:spMkLst>
        </pc:spChg>
        <pc:spChg chg="mod">
          <ac:chgData name="" userId="8c257645e5654678" providerId="LiveId" clId="{B8176155-8487-4C77-9DAD-750C6B9F0DE8}" dt="2023-09-30T09:06:59.934" v="568" actId="113"/>
          <ac:spMkLst>
            <pc:docMk/>
            <pc:sldMk cId="467802662" sldId="256"/>
            <ac:spMk id="9" creationId="{D5823C18-DD22-4198-B192-75F8A409B350}"/>
          </ac:spMkLst>
        </pc:spChg>
        <pc:spChg chg="mod">
          <ac:chgData name="" userId="8c257645e5654678" providerId="LiveId" clId="{B8176155-8487-4C77-9DAD-750C6B9F0DE8}" dt="2023-09-30T08:47:09.444" v="378" actId="1076"/>
          <ac:spMkLst>
            <pc:docMk/>
            <pc:sldMk cId="467802662" sldId="256"/>
            <ac:spMk id="15" creationId="{1C92B356-FF39-4897-B621-1B515076FE4A}"/>
          </ac:spMkLst>
        </pc:spChg>
        <pc:spChg chg="add del mod">
          <ac:chgData name="" userId="8c257645e5654678" providerId="LiveId" clId="{B8176155-8487-4C77-9DAD-750C6B9F0DE8}" dt="2023-09-30T09:08:51.168" v="581" actId="1076"/>
          <ac:spMkLst>
            <pc:docMk/>
            <pc:sldMk cId="467802662" sldId="256"/>
            <ac:spMk id="16" creationId="{A3FB23BA-E00E-4108-9F18-2F7DDFA5D6BE}"/>
          </ac:spMkLst>
        </pc:spChg>
        <pc:spChg chg="mod">
          <ac:chgData name="" userId="8c257645e5654678" providerId="LiveId" clId="{B8176155-8487-4C77-9DAD-750C6B9F0DE8}" dt="2023-09-30T09:06:27.126" v="562" actId="113"/>
          <ac:spMkLst>
            <pc:docMk/>
            <pc:sldMk cId="467802662" sldId="256"/>
            <ac:spMk id="18" creationId="{B9585886-9199-4355-B4A5-B97E152C7274}"/>
          </ac:spMkLst>
        </pc:spChg>
        <pc:spChg chg="mod">
          <ac:chgData name="" userId="8c257645e5654678" providerId="LiveId" clId="{B8176155-8487-4C77-9DAD-750C6B9F0DE8}" dt="2023-09-30T09:06:22.610" v="561" actId="113"/>
          <ac:spMkLst>
            <pc:docMk/>
            <pc:sldMk cId="467802662" sldId="256"/>
            <ac:spMk id="22" creationId="{4301923A-F8B2-4255-8529-57D0EC0E7E25}"/>
          </ac:spMkLst>
        </pc:spChg>
        <pc:spChg chg="mod">
          <ac:chgData name="" userId="8c257645e5654678" providerId="LiveId" clId="{B8176155-8487-4C77-9DAD-750C6B9F0DE8}" dt="2023-09-30T09:09:08.014" v="582" actId="1076"/>
          <ac:spMkLst>
            <pc:docMk/>
            <pc:sldMk cId="467802662" sldId="256"/>
            <ac:spMk id="27" creationId="{81A3D6F7-1BC4-4B93-AC6B-FF9621B39CF7}"/>
          </ac:spMkLst>
        </pc:spChg>
        <pc:picChg chg="del mod">
          <ac:chgData name="" userId="8c257645e5654678" providerId="LiveId" clId="{B8176155-8487-4C77-9DAD-750C6B9F0DE8}" dt="2023-09-30T08:48:53.425" v="397" actId="478"/>
          <ac:picMkLst>
            <pc:docMk/>
            <pc:sldMk cId="467802662" sldId="256"/>
            <ac:picMk id="5" creationId="{BD08879D-E0A7-486D-8FCF-5338E99BDE1C}"/>
          </ac:picMkLst>
        </pc:picChg>
        <pc:picChg chg="add mod">
          <ac:chgData name="" userId="8c257645e5654678" providerId="LiveId" clId="{B8176155-8487-4C77-9DAD-750C6B9F0DE8}" dt="2023-09-30T09:08:37.614" v="579" actId="1076"/>
          <ac:picMkLst>
            <pc:docMk/>
            <pc:sldMk cId="467802662" sldId="256"/>
            <ac:picMk id="11" creationId="{5E111228-56D6-4F80-9751-F62B0F27EC17}"/>
          </ac:picMkLst>
        </pc:picChg>
        <pc:picChg chg="del mod">
          <ac:chgData name="" userId="8c257645e5654678" providerId="LiveId" clId="{B8176155-8487-4C77-9DAD-750C6B9F0DE8}" dt="2023-09-30T08:43:44.138" v="289" actId="478"/>
          <ac:picMkLst>
            <pc:docMk/>
            <pc:sldMk cId="467802662" sldId="256"/>
            <ac:picMk id="12" creationId="{2735DA8F-8150-4B64-9C37-95E336D9E5D4}"/>
          </ac:picMkLst>
        </pc:picChg>
        <pc:picChg chg="add mod modCrop">
          <ac:chgData name="" userId="8c257645e5654678" providerId="LiveId" clId="{B8176155-8487-4C77-9DAD-750C6B9F0DE8}" dt="2023-09-30T09:09:11.624" v="583" actId="1076"/>
          <ac:picMkLst>
            <pc:docMk/>
            <pc:sldMk cId="467802662" sldId="256"/>
            <ac:picMk id="14" creationId="{6C768599-C96A-470B-9B0C-71EE9490FF07}"/>
          </ac:picMkLst>
        </pc:picChg>
        <pc:picChg chg="mod">
          <ac:chgData name="" userId="8c257645e5654678" providerId="LiveId" clId="{B8176155-8487-4C77-9DAD-750C6B9F0DE8}" dt="2023-09-30T08:55:06.692" v="444" actId="1076"/>
          <ac:picMkLst>
            <pc:docMk/>
            <pc:sldMk cId="467802662" sldId="256"/>
            <ac:picMk id="1026" creationId="{7135EF19-55A7-4983-8A33-710E399623F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77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08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68" userDrawn="1">
          <p15:clr>
            <a:srgbClr val="F26B43"/>
          </p15:clr>
        </p15:guide>
        <p15:guide id="2" pos="68" userDrawn="1">
          <p15:clr>
            <a:srgbClr val="F26B43"/>
          </p15:clr>
        </p15:guide>
        <p15:guide id="3" pos="4694" userDrawn="1">
          <p15:clr>
            <a:srgbClr val="F26B43"/>
          </p15:clr>
        </p15:guide>
        <p15:guide id="4" orient="horz" pos="66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51E9246-3B84-4753-8835-74BE111C6657}"/>
              </a:ext>
            </a:extLst>
          </p:cNvPr>
          <p:cNvSpPr txBox="1"/>
          <p:nvPr/>
        </p:nvSpPr>
        <p:spPr>
          <a:xfrm>
            <a:off x="809329" y="524514"/>
            <a:ext cx="646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/>
              <a:t>腰痛解決講座のご案内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42C20B5-6858-4C52-BBCC-AEC621FA2E11}"/>
              </a:ext>
            </a:extLst>
          </p:cNvPr>
          <p:cNvSpPr txBox="1"/>
          <p:nvPr/>
        </p:nvSpPr>
        <p:spPr>
          <a:xfrm>
            <a:off x="2925013" y="2693611"/>
            <a:ext cx="5883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①</a:t>
            </a:r>
            <a:r>
              <a:rPr kumimoji="1" lang="ja-JP" altLang="en-US" sz="1200" b="1" spc="150" dirty="0"/>
              <a:t>理論（なぜ体操をすると改善するのか？）がわかる</a:t>
            </a:r>
            <a:r>
              <a:rPr kumimoji="1" lang="en-US" altLang="ja-JP" sz="1200" b="1" spc="150" dirty="0"/>
              <a:t>!</a:t>
            </a:r>
          </a:p>
          <a:p>
            <a:r>
              <a:rPr kumimoji="1" lang="ja-JP" altLang="en-US" sz="1200" b="1" spc="150" dirty="0"/>
              <a:t>②正しい体操を身に付けることができる！</a:t>
            </a:r>
            <a:endParaRPr kumimoji="1" lang="en-US" altLang="ja-JP" sz="1200" b="1" spc="150" dirty="0"/>
          </a:p>
          <a:p>
            <a:r>
              <a:rPr kumimoji="1" lang="ja-JP" altLang="en-US" sz="1200" b="1" spc="150" dirty="0"/>
              <a:t>③本があるので自宅で自分でできるようになる！</a:t>
            </a:r>
            <a:endParaRPr kumimoji="1" lang="en-US" altLang="ja-JP" sz="1200" b="1" spc="150" dirty="0"/>
          </a:p>
          <a:p>
            <a:r>
              <a:rPr kumimoji="1" lang="ja-JP" altLang="en-US" sz="1200" b="1" spc="150" dirty="0"/>
              <a:t>④受講得点プレゼント！</a:t>
            </a:r>
            <a:endParaRPr kumimoji="1" lang="en-US" altLang="ja-JP" sz="1200" b="1" spc="150" dirty="0"/>
          </a:p>
          <a:p>
            <a:r>
              <a:rPr kumimoji="1" lang="ja-JP" altLang="en-US" sz="1200" b="1" spc="150" dirty="0"/>
              <a:t>⑤インストラクター養成講座が受講可能になる</a:t>
            </a:r>
            <a:r>
              <a:rPr kumimoji="1" lang="ja-JP" altLang="en-US" sz="1200" b="1" dirty="0"/>
              <a:t>！</a:t>
            </a:r>
            <a:endParaRPr kumimoji="1" lang="en-US" altLang="ja-JP" sz="1200" b="1" dirty="0"/>
          </a:p>
        </p:txBody>
      </p:sp>
      <p:pic>
        <p:nvPicPr>
          <p:cNvPr id="1026" name="Picture 2" descr="https://www.sebone-c.org/wp-content/uploads/2018/08/82254e7d230eb24fd32d038971a60b64-300x267.jpg">
            <a:extLst>
              <a:ext uri="{FF2B5EF4-FFF2-40B4-BE49-F238E27FC236}">
                <a16:creationId xmlns:a16="http://schemas.microsoft.com/office/drawing/2014/main" id="{7135EF19-55A7-4983-8A33-710E39962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802" y="6151391"/>
            <a:ext cx="1799766" cy="160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9585886-9199-4355-B4A5-B97E152C7274}"/>
              </a:ext>
            </a:extLst>
          </p:cNvPr>
          <p:cNvSpPr txBox="1"/>
          <p:nvPr/>
        </p:nvSpPr>
        <p:spPr>
          <a:xfrm>
            <a:off x="1636209" y="6356580"/>
            <a:ext cx="450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仙骨枕　</a:t>
            </a:r>
            <a:r>
              <a:rPr kumimoji="1" lang="en-US" altLang="ja-JP" sz="1400" b="1" dirty="0"/>
              <a:t>+</a:t>
            </a:r>
            <a:r>
              <a:rPr kumimoji="1" lang="ja-JP" altLang="en-US" sz="1400" b="1" dirty="0"/>
              <a:t>　ベーシックブック付き</a:t>
            </a:r>
            <a:endParaRPr kumimoji="1" lang="en-US" altLang="ja-JP" sz="1400" b="1" dirty="0"/>
          </a:p>
          <a:p>
            <a:r>
              <a:rPr kumimoji="1" lang="ja-JP" altLang="en-US" sz="1400" b="1" dirty="0"/>
              <a:t>（</a:t>
            </a:r>
            <a:r>
              <a:rPr kumimoji="1" lang="en-US" altLang="ja-JP" sz="1400" b="1" dirty="0"/>
              <a:t>2200</a:t>
            </a:r>
            <a:r>
              <a:rPr kumimoji="1" lang="ja-JP" altLang="en-US" sz="1400" b="1" dirty="0"/>
              <a:t>円）　（</a:t>
            </a:r>
            <a:r>
              <a:rPr kumimoji="1" lang="en-US" altLang="ja-JP" sz="1400" b="1" dirty="0"/>
              <a:t>1500</a:t>
            </a:r>
            <a:r>
              <a:rPr kumimoji="1" lang="ja-JP" altLang="en-US" sz="1400" b="1" dirty="0"/>
              <a:t>円）　　　　　　　　　　　　　　　</a:t>
            </a:r>
            <a:r>
              <a:rPr kumimoji="1" lang="ja-JP" altLang="en-US" sz="1400" dirty="0"/>
              <a:t>　　</a:t>
            </a:r>
            <a:endParaRPr kumimoji="1" lang="en-US" altLang="ja-JP" sz="14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301923A-F8B2-4255-8529-57D0EC0E7E25}"/>
              </a:ext>
            </a:extLst>
          </p:cNvPr>
          <p:cNvSpPr txBox="1"/>
          <p:nvPr/>
        </p:nvSpPr>
        <p:spPr>
          <a:xfrm>
            <a:off x="514166" y="5454579"/>
            <a:ext cx="6389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持ち物　　筆記用具、長めのタオル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　　　　　　水分補給、動きやすい服装、マット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参加費　　　</a:t>
            </a:r>
            <a:r>
              <a:rPr kumimoji="1" lang="en-US" altLang="ja-JP" sz="1600" b="1" dirty="0"/>
              <a:t>5500</a:t>
            </a:r>
            <a:r>
              <a:rPr kumimoji="1" lang="ja-JP" altLang="en-US" sz="1600" b="1" dirty="0"/>
              <a:t>円</a:t>
            </a:r>
            <a:endParaRPr kumimoji="1" lang="en-US" altLang="ja-JP" sz="1600" b="1" dirty="0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19479975-E859-4C2C-B84C-4EC34F861B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8" t="20507" r="20060" b="20795"/>
          <a:stretch/>
        </p:blipFill>
        <p:spPr>
          <a:xfrm>
            <a:off x="1061656" y="326584"/>
            <a:ext cx="1149106" cy="752616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1A3D6F7-1BC4-4B93-AC6B-FF9621B39CF7}"/>
              </a:ext>
            </a:extLst>
          </p:cNvPr>
          <p:cNvSpPr txBox="1"/>
          <p:nvPr/>
        </p:nvSpPr>
        <p:spPr>
          <a:xfrm>
            <a:off x="1296439" y="8866508"/>
            <a:ext cx="4966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002060"/>
                </a:solidFill>
              </a:rPr>
              <a:t>お問い合わせ</a:t>
            </a:r>
            <a:endParaRPr kumimoji="1" lang="en-US" altLang="ja-JP" sz="1400" b="1" dirty="0">
              <a:solidFill>
                <a:srgbClr val="002060"/>
              </a:solidFill>
            </a:endParaRPr>
          </a:p>
          <a:p>
            <a:r>
              <a:rPr kumimoji="1" lang="ja-JP" altLang="en-US" sz="1400" b="1" dirty="0"/>
              <a:t>背骨コンディショニング認定スペシャリスト</a:t>
            </a:r>
            <a:endParaRPr kumimoji="1" lang="en-US" altLang="ja-JP" sz="1400" b="1" dirty="0"/>
          </a:p>
          <a:p>
            <a:r>
              <a:rPr kumimoji="1" lang="ja-JP" altLang="en-US" sz="1400" b="1" dirty="0"/>
              <a:t>　　　ジーファス代表高嶋丈子（ともこ）</a:t>
            </a:r>
            <a:endParaRPr kumimoji="1" lang="en-US" altLang="ja-JP" sz="1400" b="1" dirty="0"/>
          </a:p>
          <a:p>
            <a:r>
              <a:rPr kumimoji="1" lang="ja-JP" altLang="en-US" sz="1400" b="1" dirty="0"/>
              <a:t>　　　　　　　　　　</a:t>
            </a:r>
            <a:r>
              <a:rPr kumimoji="1" lang="en-US" altLang="ja-JP" sz="1400" b="1" dirty="0"/>
              <a:t>090-7511-5010</a:t>
            </a:r>
            <a:endParaRPr kumimoji="1" lang="ja-JP" altLang="en-US" sz="1400" b="1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18CDB4C-D46C-428A-B10E-2BE9B028D44B}"/>
              </a:ext>
            </a:extLst>
          </p:cNvPr>
          <p:cNvSpPr txBox="1"/>
          <p:nvPr/>
        </p:nvSpPr>
        <p:spPr>
          <a:xfrm>
            <a:off x="2827644" y="2184959"/>
            <a:ext cx="366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★講座を受けるメリットは？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F9299DD-5DCE-4052-BC5B-3B91B9D4D91F}"/>
              </a:ext>
            </a:extLst>
          </p:cNvPr>
          <p:cNvSpPr txBox="1"/>
          <p:nvPr/>
        </p:nvSpPr>
        <p:spPr>
          <a:xfrm>
            <a:off x="441615" y="1166543"/>
            <a:ext cx="4966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★腰痛解決講座の目的★</a:t>
            </a:r>
            <a:endParaRPr kumimoji="1" lang="en-US" altLang="ja-JP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C7A6CE-28BA-4F95-AE41-DF50721C3C37}"/>
              </a:ext>
            </a:extLst>
          </p:cNvPr>
          <p:cNvSpPr txBox="1"/>
          <p:nvPr/>
        </p:nvSpPr>
        <p:spPr>
          <a:xfrm>
            <a:off x="551823" y="7398903"/>
            <a:ext cx="624134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受付方法</a:t>
            </a:r>
            <a:endParaRPr kumimoji="1" lang="en-US" altLang="ja-JP" sz="1400" b="1" dirty="0"/>
          </a:p>
          <a:p>
            <a:r>
              <a:rPr kumimoji="1" lang="en-US" altLang="ja-JP" sz="1400" b="1" dirty="0"/>
              <a:t>※</a:t>
            </a:r>
            <a:r>
              <a:rPr kumimoji="1" lang="ja-JP" altLang="en-US" sz="1400" b="1" dirty="0"/>
              <a:t>開催日をお間違えのない様お伝えください！</a:t>
            </a:r>
            <a:endParaRPr kumimoji="1" lang="en-US" altLang="ja-JP" sz="1400" b="1" dirty="0"/>
          </a:p>
          <a:p>
            <a:r>
              <a:rPr kumimoji="1" lang="en-US" altLang="ja-JP" sz="1400" b="1" dirty="0"/>
              <a:t>※</a:t>
            </a:r>
            <a:r>
              <a:rPr kumimoji="1" lang="ja-JP" altLang="en-US" sz="1400" b="1" dirty="0"/>
              <a:t>背骨コンディショニング協会ホームページから</a:t>
            </a:r>
            <a:endParaRPr kumimoji="1" lang="en-US" altLang="ja-JP" sz="1400" b="1" dirty="0"/>
          </a:p>
          <a:p>
            <a:r>
              <a:rPr kumimoji="1" lang="en-US" altLang="ja-JP" sz="1400" b="1" dirty="0"/>
              <a:t>※</a:t>
            </a:r>
            <a:r>
              <a:rPr kumimoji="1" lang="ja-JP" altLang="en-US" sz="1400" b="1" dirty="0"/>
              <a:t>直接担当インストラクターまで申請</a:t>
            </a:r>
            <a:endParaRPr kumimoji="1" lang="en-US" altLang="ja-JP" sz="1400" b="1" dirty="0"/>
          </a:p>
          <a:p>
            <a:r>
              <a:rPr kumimoji="1" lang="ja-JP" altLang="en-US" sz="1600" b="1" dirty="0"/>
              <a:t>　　　　　　　</a:t>
            </a:r>
            <a:r>
              <a:rPr kumimoji="1" lang="ja-JP" altLang="en-US" b="1" dirty="0"/>
              <a:t>　　　　</a:t>
            </a:r>
            <a:endParaRPr kumimoji="1" lang="en-US" altLang="ja-JP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5823C18-DD22-4198-B192-75F8A409B350}"/>
              </a:ext>
            </a:extLst>
          </p:cNvPr>
          <p:cNvSpPr txBox="1"/>
          <p:nvPr/>
        </p:nvSpPr>
        <p:spPr>
          <a:xfrm>
            <a:off x="577845" y="6985463"/>
            <a:ext cx="4499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定員　　　　</a:t>
            </a:r>
            <a:r>
              <a:rPr kumimoji="1" lang="en-US" altLang="ja-JP" sz="1400" b="1" dirty="0"/>
              <a:t>13</a:t>
            </a:r>
            <a:r>
              <a:rPr kumimoji="1" lang="ja-JP" altLang="en-US" sz="1400" b="1" dirty="0"/>
              <a:t>名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C92B356-FF39-4897-B621-1B515076FE4A}"/>
              </a:ext>
            </a:extLst>
          </p:cNvPr>
          <p:cNvSpPr txBox="1"/>
          <p:nvPr/>
        </p:nvSpPr>
        <p:spPr>
          <a:xfrm>
            <a:off x="441615" y="1670462"/>
            <a:ext cx="646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腰痛をご自分で解決、対処できる改善する方法を知っていただく事が目的です。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3FB23BA-E00E-4108-9F18-2F7DDFA5D6BE}"/>
              </a:ext>
            </a:extLst>
          </p:cNvPr>
          <p:cNvSpPr txBox="1"/>
          <p:nvPr/>
        </p:nvSpPr>
        <p:spPr>
          <a:xfrm>
            <a:off x="514166" y="4692429"/>
            <a:ext cx="4554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場所　　帯広市民プールスインピア会議室</a:t>
            </a:r>
            <a:endParaRPr kumimoji="1" lang="en-US" altLang="ja-JP" b="1" dirty="0"/>
          </a:p>
          <a:p>
            <a:r>
              <a:rPr kumimoji="1" lang="ja-JP" altLang="en-US" sz="1400" b="1" dirty="0"/>
              <a:t>北海道帯広市南町南７線</a:t>
            </a:r>
            <a:r>
              <a:rPr kumimoji="1" lang="en-US" altLang="ja-JP" sz="1400" b="1" dirty="0"/>
              <a:t>56</a:t>
            </a:r>
            <a:r>
              <a:rPr kumimoji="1" lang="ja-JP" altLang="en-US" sz="1400" b="1" dirty="0"/>
              <a:t>番地</a:t>
            </a:r>
            <a:r>
              <a:rPr kumimoji="1" lang="en-US" altLang="ja-JP" sz="1400" b="1" dirty="0"/>
              <a:t>7 </a:t>
            </a:r>
            <a:r>
              <a:rPr kumimoji="1" lang="ja-JP" altLang="en-US" sz="1400" b="1" dirty="0"/>
              <a:t>帯広の森</a:t>
            </a:r>
            <a:r>
              <a:rPr kumimoji="1" lang="ja-JP" altLang="en-US" b="1" dirty="0"/>
              <a:t>　　</a:t>
            </a:r>
            <a:endParaRPr kumimoji="1" lang="en-US" altLang="ja-JP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179E9EB-79E5-4D82-9D2B-5D1BE7A600D1}"/>
              </a:ext>
            </a:extLst>
          </p:cNvPr>
          <p:cNvSpPr txBox="1"/>
          <p:nvPr/>
        </p:nvSpPr>
        <p:spPr>
          <a:xfrm>
            <a:off x="475208" y="4258761"/>
            <a:ext cx="603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u="sng" dirty="0">
                <a:solidFill>
                  <a:schemeClr val="bg2">
                    <a:lumMod val="50000"/>
                  </a:schemeClr>
                </a:solidFill>
              </a:rPr>
              <a:t>日時　①</a:t>
            </a:r>
            <a:r>
              <a:rPr kumimoji="1" lang="en-US" altLang="ja-JP" b="1" u="sng" dirty="0">
                <a:solidFill>
                  <a:schemeClr val="bg2">
                    <a:lumMod val="50000"/>
                  </a:schemeClr>
                </a:solidFill>
              </a:rPr>
              <a:t>10/26(</a:t>
            </a:r>
            <a:r>
              <a:rPr kumimoji="1" lang="ja-JP" altLang="en-US" b="1" u="sng" dirty="0">
                <a:solidFill>
                  <a:schemeClr val="bg2">
                    <a:lumMod val="50000"/>
                  </a:schemeClr>
                </a:solidFill>
              </a:rPr>
              <a:t>木</a:t>
            </a:r>
            <a:r>
              <a:rPr kumimoji="1" lang="en-US" altLang="ja-JP" b="1" u="sng" dirty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kumimoji="1" lang="ja-JP" altLang="en-US" b="1" u="sng" dirty="0">
                <a:solidFill>
                  <a:schemeClr val="bg2">
                    <a:lumMod val="50000"/>
                  </a:schemeClr>
                </a:solidFill>
              </a:rPr>
              <a:t>②</a:t>
            </a:r>
            <a:r>
              <a:rPr kumimoji="1" lang="en-US" altLang="ja-JP" b="1" u="sng" dirty="0">
                <a:solidFill>
                  <a:schemeClr val="bg2">
                    <a:lumMod val="50000"/>
                  </a:schemeClr>
                </a:solidFill>
              </a:rPr>
              <a:t>11/27(</a:t>
            </a:r>
            <a:r>
              <a:rPr kumimoji="1" lang="ja-JP" altLang="en-US" b="1" u="sng" dirty="0">
                <a:solidFill>
                  <a:schemeClr val="bg2">
                    <a:lumMod val="50000"/>
                  </a:schemeClr>
                </a:solidFill>
              </a:rPr>
              <a:t>月</a:t>
            </a:r>
            <a:r>
              <a:rPr kumimoji="1" lang="en-US" altLang="ja-JP" b="1" u="sng" dirty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kumimoji="1" lang="ja-JP" altLang="en-US" b="1" u="sng" dirty="0">
                <a:solidFill>
                  <a:schemeClr val="bg2">
                    <a:lumMod val="50000"/>
                  </a:schemeClr>
                </a:solidFill>
              </a:rPr>
              <a:t>　</a:t>
            </a:r>
            <a:r>
              <a:rPr kumimoji="1" lang="en-US" altLang="ja-JP" b="1" u="sng" dirty="0">
                <a:solidFill>
                  <a:schemeClr val="bg2">
                    <a:lumMod val="50000"/>
                  </a:schemeClr>
                </a:solidFill>
              </a:rPr>
              <a:t>12</a:t>
            </a:r>
            <a:r>
              <a:rPr kumimoji="1" lang="ja-JP" altLang="en-US" b="1" u="sng" dirty="0">
                <a:solidFill>
                  <a:schemeClr val="bg2">
                    <a:lumMod val="50000"/>
                  </a:schemeClr>
                </a:solidFill>
              </a:rPr>
              <a:t>時</a:t>
            </a:r>
            <a:r>
              <a:rPr kumimoji="1" lang="en-US" altLang="ja-JP" b="1" u="sng" dirty="0">
                <a:solidFill>
                  <a:schemeClr val="bg2">
                    <a:lumMod val="50000"/>
                  </a:schemeClr>
                </a:solidFill>
              </a:rPr>
              <a:t>30</a:t>
            </a:r>
            <a:r>
              <a:rPr kumimoji="1" lang="ja-JP" altLang="en-US" b="1" u="sng" dirty="0">
                <a:solidFill>
                  <a:schemeClr val="bg2">
                    <a:lumMod val="50000"/>
                  </a:schemeClr>
                </a:solidFill>
              </a:rPr>
              <a:t>分　</a:t>
            </a:r>
            <a:r>
              <a:rPr kumimoji="1" lang="en-US" altLang="ja-JP" b="1" u="sng" dirty="0">
                <a:solidFill>
                  <a:schemeClr val="bg2">
                    <a:lumMod val="50000"/>
                  </a:schemeClr>
                </a:solidFill>
              </a:rPr>
              <a:t>90</a:t>
            </a:r>
            <a:r>
              <a:rPr kumimoji="1" lang="ja-JP" altLang="en-US" b="1" u="sng" dirty="0">
                <a:solidFill>
                  <a:schemeClr val="bg2">
                    <a:lumMod val="50000"/>
                  </a:schemeClr>
                </a:solidFill>
              </a:rPr>
              <a:t>分</a:t>
            </a:r>
            <a:endParaRPr kumimoji="1" lang="en-US" altLang="ja-JP" b="1" u="sng" dirty="0">
              <a:solidFill>
                <a:schemeClr val="bg2">
                  <a:lumMod val="50000"/>
                </a:schemeClr>
              </a:solidFill>
            </a:endParaRPr>
          </a:p>
          <a:p>
            <a:endParaRPr kumimoji="1" lang="ja-JP" altLang="en-US" b="1" u="sng" dirty="0">
              <a:solidFill>
                <a:srgbClr val="0070C0"/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E111228-56D6-4F80-9751-F62B0F27E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94" y="2533062"/>
            <a:ext cx="2153505" cy="143290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C768599-C96A-470B-9B0C-71EE9490FF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6" t="14884" r="9889" b="20768"/>
          <a:stretch/>
        </p:blipFill>
        <p:spPr>
          <a:xfrm rot="16200000">
            <a:off x="5290231" y="8528628"/>
            <a:ext cx="1477328" cy="12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02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1416</TotalTime>
  <Words>265</Words>
  <Application>Microsoft Office PowerPoint</Application>
  <PresentationFormat>ユーザー設定</PresentationFormat>
  <Paragraphs>27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biztel</dc:creator>
  <cp:lastModifiedBy>user</cp:lastModifiedBy>
  <cp:revision>55</cp:revision>
  <cp:lastPrinted>2023-09-30T09:11:23Z</cp:lastPrinted>
  <dcterms:created xsi:type="dcterms:W3CDTF">2017-07-31T10:46:25Z</dcterms:created>
  <dcterms:modified xsi:type="dcterms:W3CDTF">2023-09-30T11:14:49Z</dcterms:modified>
</cp:coreProperties>
</file>